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8" Type="http://schemas.openxmlformats.org/officeDocument/2006/relationships/image" Target="../media/image145.png"/><Relationship Id="rId19" Type="http://schemas.openxmlformats.org/officeDocument/2006/relationships/image" Target="../media/image14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45444" y="0"/>
            <a:ext cx="5840270" cy="10285714"/>
            <a:chOff x="12445444" y="0"/>
            <a:chExt cx="584027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5444" y="0"/>
              <a:ext cx="5840270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1589" y="6008568"/>
            <a:ext cx="17462123" cy="14286"/>
            <a:chOff x="841589" y="6008568"/>
            <a:chExt cx="17462123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589" y="6008568"/>
              <a:ext cx="17462123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189" y="1896405"/>
            <a:ext cx="12363810" cy="37221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3404" y="5399044"/>
            <a:ext cx="2628219" cy="1523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9691924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561499"/>
            <a:ext cx="16393326" cy="6958716"/>
            <a:chOff x="925974" y="2561499"/>
            <a:chExt cx="16393326" cy="6958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561499"/>
              <a:ext cx="16393326" cy="6958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7427" y="3103126"/>
            <a:ext cx="7335211" cy="3491717"/>
            <a:chOff x="1787427" y="3103126"/>
            <a:chExt cx="7335211" cy="34917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7427" y="3103126"/>
              <a:ext cx="7335211" cy="34917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69318" y="6724222"/>
            <a:ext cx="6171429" cy="1805614"/>
            <a:chOff x="2369318" y="6724222"/>
            <a:chExt cx="6171429" cy="18056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9318" y="6724222"/>
              <a:ext cx="6171429" cy="1805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5144" y="5532128"/>
            <a:ext cx="1025772" cy="582825"/>
            <a:chOff x="9295144" y="5532128"/>
            <a:chExt cx="1025772" cy="582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5144" y="5532128"/>
              <a:ext cx="1025772" cy="5828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9056" y="4077238"/>
            <a:ext cx="6171429" cy="3675429"/>
            <a:chOff x="10709056" y="4077238"/>
            <a:chExt cx="6171429" cy="3675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9056" y="4077238"/>
              <a:ext cx="6171429" cy="3675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08" y="426996"/>
            <a:ext cx="10902457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561499"/>
            <a:ext cx="16393326" cy="6958716"/>
            <a:chOff x="925974" y="2561499"/>
            <a:chExt cx="16393326" cy="6958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561499"/>
              <a:ext cx="16393326" cy="6958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5661" y="2906513"/>
            <a:ext cx="5285647" cy="6171429"/>
            <a:chOff x="1465661" y="2906513"/>
            <a:chExt cx="5285647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661" y="2906513"/>
              <a:ext cx="528564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28686" y="2899864"/>
            <a:ext cx="1871044" cy="6171429"/>
            <a:chOff x="7228686" y="2899864"/>
            <a:chExt cx="1871044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8686" y="2899864"/>
              <a:ext cx="1871044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5343" y="3539811"/>
            <a:ext cx="6171429" cy="1147221"/>
            <a:chOff x="9905343" y="3539811"/>
            <a:chExt cx="6171429" cy="1147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5343" y="3539811"/>
              <a:ext cx="6171429" cy="1147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48343" y="5611700"/>
            <a:ext cx="3838238" cy="929779"/>
            <a:chOff x="10848343" y="5611700"/>
            <a:chExt cx="3838238" cy="9297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48343" y="5611700"/>
              <a:ext cx="3838238" cy="9297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3724" y="6679190"/>
            <a:ext cx="3085714" cy="2650549"/>
            <a:chOff x="13143724" y="6679190"/>
            <a:chExt cx="3085714" cy="26505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3724" y="6679190"/>
              <a:ext cx="3085714" cy="265054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5010" y="2709529"/>
            <a:ext cx="4340781" cy="1027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10105" y="4741381"/>
            <a:ext cx="7216771" cy="10273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73765" y="7422357"/>
            <a:ext cx="4005152" cy="10273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08" y="426996"/>
            <a:ext cx="10902457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050" y="3286522"/>
            <a:ext cx="6856805" cy="1388017"/>
            <a:chOff x="1102050" y="3286522"/>
            <a:chExt cx="6856805" cy="13880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050" y="3286522"/>
              <a:ext cx="6856805" cy="13880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448" y="2766068"/>
            <a:ext cx="16393326" cy="3035211"/>
            <a:chOff x="1032448" y="2766068"/>
            <a:chExt cx="16393326" cy="3035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2448" y="2766068"/>
              <a:ext cx="16393326" cy="30352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9641" y="3286522"/>
            <a:ext cx="8991008" cy="2057503"/>
            <a:chOff x="7999641" y="3286522"/>
            <a:chExt cx="8991008" cy="20575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641" y="3286522"/>
              <a:ext cx="8991008" cy="2057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87427" y="6917363"/>
            <a:ext cx="14012192" cy="2876589"/>
            <a:chOff x="1787427" y="6917363"/>
            <a:chExt cx="14012192" cy="28765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7427" y="6917363"/>
              <a:ext cx="14012192" cy="28765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171" y="1955068"/>
            <a:ext cx="4340781" cy="10273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4466" y="6939693"/>
            <a:ext cx="16393326" cy="3035211"/>
            <a:chOff x="1054466" y="6939693"/>
            <a:chExt cx="16393326" cy="30352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466" y="6939693"/>
              <a:ext cx="16393326" cy="303521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2377" y="6044787"/>
            <a:ext cx="7216771" cy="1027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9645" y="3289158"/>
            <a:ext cx="5285275" cy="6171429"/>
            <a:chOff x="1519645" y="3289158"/>
            <a:chExt cx="528527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9645" y="3289158"/>
              <a:ext cx="528527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9645" y="4321898"/>
            <a:ext cx="2687936" cy="2052974"/>
            <a:chOff x="1519645" y="4321898"/>
            <a:chExt cx="2687936" cy="20529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645" y="4321898"/>
              <a:ext cx="2687936" cy="2052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7369" y="5705794"/>
            <a:ext cx="1025772" cy="582825"/>
            <a:chOff x="7047369" y="5705794"/>
            <a:chExt cx="1025772" cy="5828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7369" y="5705794"/>
              <a:ext cx="1025772" cy="5828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19502" y="2766068"/>
            <a:ext cx="8906271" cy="6694519"/>
            <a:chOff x="8519502" y="2766068"/>
            <a:chExt cx="8906271" cy="66945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9502" y="2766068"/>
              <a:ext cx="8906271" cy="66945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930171"/>
            <a:ext cx="7679001" cy="2554883"/>
            <a:chOff x="9142857" y="2930171"/>
            <a:chExt cx="7679001" cy="25548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930171"/>
              <a:ext cx="7679001" cy="2554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6005" y="6083460"/>
            <a:ext cx="1025772" cy="582825"/>
            <a:chOff x="12546005" y="6083460"/>
            <a:chExt cx="1025772" cy="58282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546005" y="6083460"/>
              <a:ext cx="1025772" cy="5828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14962" y="6114205"/>
            <a:ext cx="3085714" cy="521335"/>
            <a:chOff x="13814962" y="6114205"/>
            <a:chExt cx="3085714" cy="5213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14962" y="6114205"/>
              <a:ext cx="3085714" cy="5213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3297" y="6887758"/>
            <a:ext cx="3864935" cy="2318961"/>
            <a:chOff x="11083297" y="6887758"/>
            <a:chExt cx="3864935" cy="23189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3297" y="6887758"/>
              <a:ext cx="3864935" cy="23189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5508" y="426996"/>
            <a:ext cx="10902457" cy="23826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38807" y="2122004"/>
            <a:ext cx="4005152" cy="10273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1979" y="2660916"/>
            <a:ext cx="4618443" cy="6171429"/>
            <a:chOff x="1681979" y="2660916"/>
            <a:chExt cx="461844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979" y="2660916"/>
              <a:ext cx="461844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1087" y="2660916"/>
            <a:ext cx="1425060" cy="6171429"/>
            <a:chOff x="6751087" y="2660916"/>
            <a:chExt cx="1425060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087" y="2660916"/>
              <a:ext cx="1425060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8931" y="2394250"/>
            <a:ext cx="6171429" cy="1738832"/>
            <a:chOff x="9828931" y="2394250"/>
            <a:chExt cx="6171429" cy="17388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8931" y="2394250"/>
              <a:ext cx="6171429" cy="17388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9071" y="7518608"/>
            <a:ext cx="3451221" cy="994420"/>
            <a:chOff x="10009071" y="7518608"/>
            <a:chExt cx="3451221" cy="9944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9071" y="7518608"/>
              <a:ext cx="3451221" cy="9944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2104" y="8233776"/>
            <a:ext cx="2265826" cy="1785569"/>
            <a:chOff x="13782104" y="8233776"/>
            <a:chExt cx="2265826" cy="17855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2104" y="8233776"/>
              <a:ext cx="2265826" cy="17855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17435" y="4800000"/>
            <a:ext cx="2827518" cy="1613648"/>
            <a:chOff x="13517435" y="4800000"/>
            <a:chExt cx="2827518" cy="16136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7435" y="4800000"/>
              <a:ext cx="2827518" cy="16136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508" y="426996"/>
            <a:ext cx="10967210" cy="23826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95324" y="1526496"/>
            <a:ext cx="2907867" cy="10996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95195" y="4223939"/>
            <a:ext cx="6523789" cy="2298420"/>
            <a:chOff x="8195195" y="4223939"/>
            <a:chExt cx="6523789" cy="22984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77905" y="4760453"/>
              <a:ext cx="3144416" cy="1756657"/>
              <a:chOff x="8977905" y="4760453"/>
              <a:chExt cx="3144416" cy="17566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77905" y="4760453"/>
                <a:ext cx="3144416" cy="175665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3976" y="4071529"/>
              <a:ext cx="5125895" cy="10067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40791" y="6571232"/>
            <a:ext cx="7216771" cy="10273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5310" y="8801579"/>
            <a:ext cx="4005152" cy="10273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60292" y="4065190"/>
            <a:ext cx="4009152" cy="10273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1979" y="2660916"/>
            <a:ext cx="4618443" cy="6171429"/>
            <a:chOff x="1681979" y="2660916"/>
            <a:chExt cx="461844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1979" y="2660916"/>
              <a:ext cx="4618443" cy="61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08" y="426996"/>
            <a:ext cx="10967210" cy="23826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107996"/>
            <a:ext cx="6171429" cy="1738832"/>
            <a:chOff x="9142857" y="3107996"/>
            <a:chExt cx="6171429" cy="17388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3107996"/>
              <a:ext cx="6171429" cy="17388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9640" y="5540762"/>
            <a:ext cx="3203704" cy="1789779"/>
            <a:chOff x="8159640" y="5540762"/>
            <a:chExt cx="3203704" cy="17897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9640" y="5540762"/>
              <a:ext cx="3203704" cy="1789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02445" y="5683270"/>
            <a:ext cx="4082915" cy="1619048"/>
            <a:chOff x="12702445" y="5683270"/>
            <a:chExt cx="4082915" cy="16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702445" y="6179634"/>
              <a:ext cx="1025772" cy="582825"/>
              <a:chOff x="12702445" y="6179634"/>
              <a:chExt cx="1025772" cy="5828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02445" y="6179634"/>
                <a:ext cx="1025772" cy="5828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56788" y="5683270"/>
              <a:ext cx="2827518" cy="1613648"/>
              <a:chOff x="13956788" y="5683270"/>
              <a:chExt cx="2827518" cy="16136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56788" y="5683270"/>
                <a:ext cx="2827518" cy="161364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2868" y="2420806"/>
            <a:ext cx="3013229" cy="10273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8660" y="4722333"/>
            <a:ext cx="8608010" cy="1027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8771" y="7629791"/>
            <a:ext cx="11660057" cy="22462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212" y="2309334"/>
            <a:ext cx="14603054" cy="6392131"/>
            <a:chOff x="861212" y="2309334"/>
            <a:chExt cx="14603054" cy="63921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212" y="2309334"/>
              <a:ext cx="14603054" cy="63921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984" y="217472"/>
            <a:ext cx="4420686" cy="25981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79606" y="8126279"/>
            <a:ext cx="9478581" cy="19830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5235419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3577" y="2097669"/>
            <a:ext cx="16393326" cy="1551538"/>
            <a:chOff x="703577" y="2097669"/>
            <a:chExt cx="16393326" cy="15515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577" y="2097669"/>
              <a:ext cx="16393326" cy="1551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528" y="2464918"/>
            <a:ext cx="1705580" cy="817041"/>
            <a:chOff x="1079528" y="2464918"/>
            <a:chExt cx="1705580" cy="817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28" y="2464918"/>
              <a:ext cx="1705580" cy="8170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2394" y="2502010"/>
            <a:ext cx="10987895" cy="1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349" y="7512247"/>
            <a:ext cx="16393326" cy="1533739"/>
            <a:chOff x="702349" y="7512247"/>
            <a:chExt cx="16393326" cy="15337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349" y="7512247"/>
              <a:ext cx="16393326" cy="1533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160" y="4172634"/>
            <a:ext cx="2691626" cy="593427"/>
            <a:chOff x="1069160" y="4172634"/>
            <a:chExt cx="2691626" cy="5934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160" y="4172634"/>
              <a:ext cx="2691626" cy="5934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00270" y="3884306"/>
            <a:ext cx="12170876" cy="21333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1212" y="7928831"/>
            <a:ext cx="1342817" cy="700571"/>
            <a:chOff x="861212" y="7928831"/>
            <a:chExt cx="1342817" cy="700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212" y="7928831"/>
              <a:ext cx="1342817" cy="700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8651" y="5645598"/>
            <a:ext cx="16393326" cy="1640377"/>
            <a:chOff x="698651" y="5645598"/>
            <a:chExt cx="16393326" cy="16403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8651" y="5645598"/>
              <a:ext cx="16393326" cy="16403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4079" y="5780072"/>
            <a:ext cx="11647838" cy="21333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3577" y="3806843"/>
            <a:ext cx="16393326" cy="1640377"/>
            <a:chOff x="703577" y="3806843"/>
            <a:chExt cx="16393326" cy="16403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577" y="3806843"/>
              <a:ext cx="16393326" cy="16403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2394" y="7645947"/>
            <a:ext cx="10422200" cy="21333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70696" y="7806376"/>
            <a:ext cx="1144857" cy="1118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63845" y="2396955"/>
            <a:ext cx="1121333" cy="11187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30079" y="3990205"/>
            <a:ext cx="733333" cy="1109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82570" y="6143157"/>
            <a:ext cx="2664806" cy="641165"/>
            <a:chOff x="1082570" y="6143157"/>
            <a:chExt cx="2664806" cy="6411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2570" y="6143157"/>
              <a:ext cx="2664806" cy="6411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68762" y="6032172"/>
            <a:ext cx="665333" cy="10013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2656114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242" y="2216175"/>
            <a:ext cx="7750029" cy="7914379"/>
            <a:chOff x="365242" y="2216175"/>
            <a:chExt cx="7750029" cy="79143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65242" y="2216175"/>
              <a:ext cx="7750029" cy="7914379"/>
              <a:chOff x="365242" y="2216175"/>
              <a:chExt cx="7750029" cy="79143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65242" y="2216175"/>
                <a:ext cx="7750029" cy="79143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61452" y="2273318"/>
              <a:ext cx="7080644" cy="7766975"/>
              <a:chOff x="661452" y="2273318"/>
              <a:chExt cx="7080644" cy="776697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1452" y="2273318"/>
                <a:ext cx="7080644" cy="776697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533333" y="2216175"/>
            <a:ext cx="9430070" cy="1895377"/>
            <a:chOff x="8533333" y="2216175"/>
            <a:chExt cx="9430070" cy="1895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3333" y="2216175"/>
              <a:ext cx="9430070" cy="1895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3333" y="4247619"/>
            <a:ext cx="9430070" cy="1306698"/>
            <a:chOff x="8533333" y="4247619"/>
            <a:chExt cx="9430070" cy="13066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3333" y="4247619"/>
              <a:ext cx="9430070" cy="13066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3333" y="5735700"/>
            <a:ext cx="9430070" cy="1975852"/>
            <a:chOff x="8533333" y="5735700"/>
            <a:chExt cx="9430070" cy="19758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3333" y="5735700"/>
              <a:ext cx="9430070" cy="19758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3333" y="7939418"/>
            <a:ext cx="9430070" cy="2090843"/>
            <a:chOff x="8533333" y="7939418"/>
            <a:chExt cx="9430070" cy="20908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33333" y="7939418"/>
              <a:ext cx="9430070" cy="20908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20760" y="7264478"/>
            <a:ext cx="3238095" cy="894149"/>
            <a:chOff x="4720760" y="7264478"/>
            <a:chExt cx="3238095" cy="8941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0760" y="7264478"/>
              <a:ext cx="3238095" cy="8941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62270" y="6733407"/>
            <a:ext cx="457832" cy="478207"/>
            <a:chOff x="5662270" y="6733407"/>
            <a:chExt cx="457832" cy="4782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100000">
              <a:off x="5662270" y="6733407"/>
              <a:ext cx="457832" cy="4782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13378" y="2330461"/>
            <a:ext cx="10098288" cy="1584231"/>
            <a:chOff x="9213378" y="2330461"/>
            <a:chExt cx="10098288" cy="15842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5238" y="2728404"/>
              <a:ext cx="6407476" cy="92828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0521" y="3328026"/>
              <a:ext cx="8205962" cy="137714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25202" y="2227604"/>
              <a:ext cx="2700124" cy="137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24787" y="4304762"/>
            <a:ext cx="4567188" cy="1080000"/>
            <a:chOff x="10824787" y="4304762"/>
            <a:chExt cx="4567188" cy="10800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09409" y="4201905"/>
              <a:ext cx="2104657" cy="137714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21930" y="4798095"/>
              <a:ext cx="4896552" cy="13771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456165" y="5590356"/>
            <a:ext cx="3560676" cy="10595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97143" y="6213213"/>
            <a:ext cx="8898371" cy="9282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97143" y="6811308"/>
            <a:ext cx="7505981" cy="9282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86054" y="7893704"/>
            <a:ext cx="941743" cy="137714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67926" y="8473411"/>
            <a:ext cx="5665067" cy="192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2656114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242" y="2216175"/>
            <a:ext cx="7750029" cy="7914379"/>
            <a:chOff x="365242" y="2216175"/>
            <a:chExt cx="7750029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242" y="2216175"/>
              <a:ext cx="7750029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9524" y="2216175"/>
            <a:ext cx="9430070" cy="1895377"/>
            <a:chOff x="8609524" y="2216175"/>
            <a:chExt cx="9430070" cy="1895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524" y="2216175"/>
              <a:ext cx="9430070" cy="1895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892" y="2327905"/>
            <a:ext cx="6960729" cy="1990284"/>
            <a:chOff x="759892" y="2327905"/>
            <a:chExt cx="6960729" cy="19902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92" y="2327905"/>
              <a:ext cx="6960729" cy="1990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600" y="4644885"/>
            <a:ext cx="6821313" cy="4916142"/>
            <a:chOff x="829600" y="4644885"/>
            <a:chExt cx="6821313" cy="49161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00" y="4644885"/>
              <a:ext cx="6821313" cy="49161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9524" y="4442788"/>
            <a:ext cx="9430070" cy="1895377"/>
            <a:chOff x="8609524" y="4442788"/>
            <a:chExt cx="9430070" cy="1895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9524" y="4442788"/>
              <a:ext cx="9430070" cy="18953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40000" y="2547673"/>
            <a:ext cx="7328210" cy="192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30476" y="4738905"/>
            <a:ext cx="8406781" cy="1468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031" y="426996"/>
            <a:ext cx="6873857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3304357"/>
            <a:ext cx="16393326" cy="5536173"/>
            <a:chOff x="925974" y="3304357"/>
            <a:chExt cx="16393326" cy="55361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3304357"/>
              <a:ext cx="16393326" cy="55361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9892" y="3771065"/>
            <a:ext cx="14491527" cy="4698037"/>
            <a:chOff x="1849892" y="3771065"/>
            <a:chExt cx="14491527" cy="46980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892" y="3771065"/>
              <a:ext cx="14491527" cy="46980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7366600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242" y="2216175"/>
            <a:ext cx="7750029" cy="7914379"/>
            <a:chOff x="365242" y="2216175"/>
            <a:chExt cx="7750029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242" y="2216175"/>
              <a:ext cx="7750029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09524" y="2216175"/>
            <a:ext cx="9430070" cy="1895377"/>
            <a:chOff x="8609524" y="2216175"/>
            <a:chExt cx="9430070" cy="18953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524" y="2216175"/>
              <a:ext cx="9430070" cy="1895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09524" y="4442788"/>
            <a:ext cx="9430070" cy="1895377"/>
            <a:chOff x="8609524" y="4442788"/>
            <a:chExt cx="9430070" cy="18953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09524" y="4442788"/>
              <a:ext cx="9430070" cy="1895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8355" y="2349509"/>
            <a:ext cx="7380082" cy="7442114"/>
            <a:chOff x="518355" y="2349509"/>
            <a:chExt cx="7380082" cy="74421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355" y="2349509"/>
              <a:ext cx="7380082" cy="74421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90476" y="2505360"/>
            <a:ext cx="6171429" cy="1317007"/>
            <a:chOff x="9790476" y="2505360"/>
            <a:chExt cx="6171429" cy="13170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0476" y="2505360"/>
              <a:ext cx="6171429" cy="13170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3593" y="4766092"/>
            <a:ext cx="4320225" cy="1302511"/>
            <a:chOff x="613593" y="4766092"/>
            <a:chExt cx="4320225" cy="13025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593" y="4766092"/>
              <a:ext cx="4320225" cy="13025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09524" y="6547688"/>
            <a:ext cx="9430070" cy="1895377"/>
            <a:chOff x="8609524" y="6547688"/>
            <a:chExt cx="9430070" cy="18953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09524" y="6547688"/>
              <a:ext cx="9430070" cy="189537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71356" y="6444831"/>
            <a:ext cx="1679505" cy="1377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42784" y="4491460"/>
            <a:ext cx="9007990" cy="24723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79105" y="6958091"/>
            <a:ext cx="8762752" cy="1468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3203552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33333" y="2216175"/>
            <a:ext cx="8482275" cy="7914379"/>
            <a:chOff x="9533333" y="2216175"/>
            <a:chExt cx="8482275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3333" y="2216175"/>
              <a:ext cx="8482275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51" y="2216175"/>
            <a:ext cx="7750029" cy="7914379"/>
            <a:chOff x="889051" y="2216175"/>
            <a:chExt cx="7750029" cy="79143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9051" y="2216175"/>
              <a:ext cx="7750029" cy="7914379"/>
              <a:chOff x="889051" y="2216175"/>
              <a:chExt cx="7750029" cy="79143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9051" y="2216175"/>
                <a:ext cx="7750029" cy="79143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46019" y="2253444"/>
              <a:ext cx="7236094" cy="7801747"/>
              <a:chOff x="1146019" y="2253444"/>
              <a:chExt cx="7236094" cy="780174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6019" y="2253444"/>
                <a:ext cx="7236094" cy="780174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723810" y="2311827"/>
            <a:ext cx="8196561" cy="7570641"/>
            <a:chOff x="9723810" y="2311827"/>
            <a:chExt cx="8196561" cy="7570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3810" y="2311827"/>
              <a:ext cx="8196561" cy="7570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492078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5685" y="2252958"/>
            <a:ext cx="9127542" cy="1918471"/>
            <a:chOff x="4735685" y="2252958"/>
            <a:chExt cx="9127542" cy="19184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5685" y="2252958"/>
              <a:ext cx="9127542" cy="19184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4822" y="2509640"/>
            <a:ext cx="8369267" cy="1349516"/>
            <a:chOff x="5114822" y="2509640"/>
            <a:chExt cx="8369267" cy="13495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822" y="2509640"/>
              <a:ext cx="8369267" cy="1349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21479" y="5182892"/>
            <a:ext cx="843210" cy="843210"/>
            <a:chOff x="8521479" y="5182892"/>
            <a:chExt cx="843210" cy="843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1479" y="5182892"/>
              <a:ext cx="843210" cy="8432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0509" y="4571517"/>
            <a:ext cx="7089632" cy="4360494"/>
            <a:chOff x="920509" y="4571517"/>
            <a:chExt cx="7089632" cy="43604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0509" y="4571517"/>
              <a:ext cx="7089632" cy="2065961"/>
              <a:chOff x="920509" y="4571517"/>
              <a:chExt cx="7089632" cy="206596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20509" y="4571517"/>
                <a:ext cx="7089632" cy="20659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20509" y="6866049"/>
              <a:ext cx="7089632" cy="2065961"/>
              <a:chOff x="920509" y="6866049"/>
              <a:chExt cx="7089632" cy="20659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0509" y="6866049"/>
                <a:ext cx="7089632" cy="206596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645" y="4674745"/>
              <a:ext cx="7384962" cy="20226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2043" y="6931182"/>
              <a:ext cx="7348762" cy="21253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37459" y="4571517"/>
            <a:ext cx="7108679" cy="4360494"/>
            <a:chOff x="9937459" y="4571517"/>
            <a:chExt cx="7108679" cy="436049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956507" y="4571517"/>
              <a:ext cx="7089632" cy="2065961"/>
              <a:chOff x="9956507" y="4571517"/>
              <a:chExt cx="7089632" cy="20659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56507" y="4571517"/>
                <a:ext cx="7089632" cy="206596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937459" y="6866049"/>
              <a:ext cx="7089632" cy="2065961"/>
              <a:chOff x="9937459" y="6866049"/>
              <a:chExt cx="7089632" cy="206596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937459" y="6866049"/>
                <a:ext cx="7089632" cy="206596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8510" y="4952926"/>
              <a:ext cx="7815619" cy="146819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7307" y="7242697"/>
              <a:ext cx="7326771" cy="1468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2524114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5242" y="2216175"/>
            <a:ext cx="8012271" cy="7914379"/>
            <a:chOff x="365242" y="2216175"/>
            <a:chExt cx="8012271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242" y="2216175"/>
              <a:ext cx="8012271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1544" y="2304694"/>
            <a:ext cx="3897424" cy="3971426"/>
            <a:chOff x="2291544" y="2304694"/>
            <a:chExt cx="3897424" cy="39714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1544" y="2304694"/>
              <a:ext cx="3897424" cy="3971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4542" y="6528641"/>
            <a:ext cx="6171429" cy="493714"/>
            <a:chOff x="1154542" y="6528641"/>
            <a:chExt cx="6171429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4542" y="6528641"/>
              <a:ext cx="6171429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85714" y="5377623"/>
            <a:ext cx="9430070" cy="1895377"/>
            <a:chOff x="8685714" y="5377623"/>
            <a:chExt cx="9430070" cy="1895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5714" y="5377623"/>
              <a:ext cx="9430070" cy="1895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85714" y="4333665"/>
            <a:ext cx="9400645" cy="746840"/>
            <a:chOff x="8685714" y="4333665"/>
            <a:chExt cx="9400645" cy="7468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5714" y="4333665"/>
              <a:ext cx="9400645" cy="7468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0000" y="5942302"/>
            <a:ext cx="7443743" cy="928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851" y="7177800"/>
            <a:ext cx="7865924" cy="38060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9370667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989" y="2118448"/>
            <a:ext cx="8012271" cy="7914379"/>
            <a:chOff x="517989" y="2118448"/>
            <a:chExt cx="8012271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89" y="2118448"/>
              <a:ext cx="8012271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736" y="2320937"/>
            <a:ext cx="7706777" cy="7518536"/>
            <a:chOff x="670736" y="2320937"/>
            <a:chExt cx="7706777" cy="75185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736" y="2320937"/>
              <a:ext cx="7706777" cy="75185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5168" y="4070482"/>
            <a:ext cx="9430070" cy="3287608"/>
            <a:chOff x="8665168" y="4070482"/>
            <a:chExt cx="9430070" cy="32876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65168" y="4070482"/>
              <a:ext cx="9430070" cy="3287608"/>
              <a:chOff x="8665168" y="4070482"/>
              <a:chExt cx="9430070" cy="32876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65168" y="4070482"/>
                <a:ext cx="9430070" cy="328760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0000" y="4144952"/>
              <a:ext cx="8796905" cy="382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9294476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989" y="2118448"/>
            <a:ext cx="8012271" cy="7914379"/>
            <a:chOff x="517989" y="2118448"/>
            <a:chExt cx="8012271" cy="7914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89" y="2118448"/>
              <a:ext cx="8012271" cy="7914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2641" y="3093804"/>
            <a:ext cx="7802381" cy="5933061"/>
            <a:chOff x="632641" y="3093804"/>
            <a:chExt cx="7802381" cy="59330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641" y="3093804"/>
              <a:ext cx="7802381" cy="5933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65168" y="4070482"/>
            <a:ext cx="9430070" cy="3287608"/>
            <a:chOff x="8665168" y="4070482"/>
            <a:chExt cx="9430070" cy="328760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65168" y="4070482"/>
              <a:ext cx="9430070" cy="3287608"/>
              <a:chOff x="8665168" y="4070482"/>
              <a:chExt cx="9430070" cy="32876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65168" y="4070482"/>
                <a:ext cx="9430070" cy="328760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0000" y="4449714"/>
              <a:ext cx="8877152" cy="321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530857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989" y="2118448"/>
            <a:ext cx="8012271" cy="5525202"/>
            <a:chOff x="517989" y="2118448"/>
            <a:chExt cx="8012271" cy="55252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89" y="2118448"/>
              <a:ext cx="8012271" cy="55252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280" y="2456938"/>
            <a:ext cx="7419689" cy="4901152"/>
            <a:chOff x="814280" y="2456938"/>
            <a:chExt cx="7419689" cy="4901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4280" y="2456938"/>
              <a:ext cx="7419689" cy="49011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7989" y="7853175"/>
            <a:ext cx="8012271" cy="2208818"/>
            <a:chOff x="517989" y="7853175"/>
            <a:chExt cx="8012271" cy="22088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989" y="7853175"/>
              <a:ext cx="8012271" cy="2208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3241" y="8328984"/>
            <a:ext cx="2827518" cy="1613648"/>
            <a:chOff x="5093241" y="8328984"/>
            <a:chExt cx="2827518" cy="16136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3241" y="8328984"/>
              <a:ext cx="2827518" cy="1613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0790" y="2719489"/>
            <a:ext cx="5098565" cy="6171429"/>
            <a:chOff x="10700790" y="2719489"/>
            <a:chExt cx="5098565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0790" y="2719489"/>
              <a:ext cx="5098565" cy="61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94093" y="7720441"/>
            <a:ext cx="3147362" cy="9031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280" y="8729612"/>
            <a:ext cx="3599210" cy="9031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943537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989" y="2118448"/>
            <a:ext cx="8624868" cy="7599805"/>
            <a:chOff x="517989" y="2118448"/>
            <a:chExt cx="8624868" cy="7599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89" y="2118448"/>
              <a:ext cx="8624868" cy="7599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333" y="2687114"/>
            <a:ext cx="8421703" cy="6500569"/>
            <a:chOff x="565333" y="2687114"/>
            <a:chExt cx="8421703" cy="65005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333" y="2687114"/>
              <a:ext cx="8421703" cy="65005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7155" y="2194639"/>
            <a:ext cx="8247501" cy="7523615"/>
            <a:chOff x="9387155" y="2194639"/>
            <a:chExt cx="8247501" cy="7523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7155" y="2194639"/>
              <a:ext cx="8247501" cy="7523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39632" y="3292528"/>
            <a:ext cx="7895023" cy="5251646"/>
            <a:chOff x="9739632" y="3292528"/>
            <a:chExt cx="7895023" cy="52516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9632" y="3292528"/>
              <a:ext cx="7895023" cy="5251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935918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989" y="2118448"/>
            <a:ext cx="9040594" cy="7599805"/>
            <a:chOff x="517989" y="2118448"/>
            <a:chExt cx="9040594" cy="7599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89" y="2118448"/>
              <a:ext cx="9040594" cy="7599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9535" y="3442780"/>
            <a:ext cx="8060465" cy="4543010"/>
            <a:chOff x="9939535" y="3442780"/>
            <a:chExt cx="8060465" cy="45430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9535" y="3442780"/>
              <a:ext cx="8060465" cy="4543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927" y="2386192"/>
            <a:ext cx="8687946" cy="6957057"/>
            <a:chOff x="746927" y="2386192"/>
            <a:chExt cx="8687946" cy="69570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927" y="2386192"/>
              <a:ext cx="8687946" cy="69570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8720" y="5064000"/>
            <a:ext cx="6836257" cy="19866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3782943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442" y="2023210"/>
            <a:ext cx="6215958" cy="8066987"/>
            <a:chOff x="1113442" y="2023210"/>
            <a:chExt cx="6215958" cy="8066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3442" y="2023210"/>
              <a:ext cx="6215958" cy="8066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6066" y="2659439"/>
            <a:ext cx="10326859" cy="3394543"/>
            <a:chOff x="7596066" y="2659439"/>
            <a:chExt cx="10326859" cy="33945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6066" y="2659439"/>
              <a:ext cx="10326859" cy="33945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5393" y="6518603"/>
            <a:ext cx="7915775" cy="3666947"/>
            <a:chOff x="8645393" y="6518603"/>
            <a:chExt cx="7915775" cy="3666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393" y="6518603"/>
              <a:ext cx="7915775" cy="36669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02160" y="1957144"/>
            <a:ext cx="4235048" cy="9031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5448" y="5847780"/>
            <a:ext cx="1526914" cy="10534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031" y="426996"/>
            <a:ext cx="11663257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3304357"/>
            <a:ext cx="16393326" cy="4110038"/>
            <a:chOff x="925974" y="3304357"/>
            <a:chExt cx="16393326" cy="41100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3304357"/>
              <a:ext cx="16393326" cy="41100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57482" y="3396914"/>
            <a:ext cx="12370750" cy="3731767"/>
            <a:chOff x="2957482" y="3396914"/>
            <a:chExt cx="12370750" cy="37317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7482" y="3396914"/>
              <a:ext cx="12370750" cy="373176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5986" y="7927498"/>
            <a:ext cx="11170105" cy="21333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653" y="2166272"/>
            <a:ext cx="16068409" cy="7413203"/>
            <a:chOff x="1108653" y="2166272"/>
            <a:chExt cx="16068409" cy="74132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653" y="2166272"/>
              <a:ext cx="16068409" cy="74132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235" y="437830"/>
            <a:ext cx="18294419" cy="16569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473" y="323545"/>
            <a:ext cx="3832981" cy="17539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0521" y="1945117"/>
            <a:ext cx="16933476" cy="566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08" y="426996"/>
            <a:ext cx="11363295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561499"/>
            <a:ext cx="16393326" cy="6181816"/>
            <a:chOff x="925974" y="2561499"/>
            <a:chExt cx="16393326" cy="61818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561499"/>
              <a:ext cx="16393326" cy="6181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57143" y="2699883"/>
            <a:ext cx="13800777" cy="5857133"/>
            <a:chOff x="2057143" y="2699883"/>
            <a:chExt cx="13800777" cy="58571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143" y="2699883"/>
              <a:ext cx="13800777" cy="5857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08" y="426996"/>
            <a:ext cx="15786438" cy="2382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355" y="2226197"/>
            <a:ext cx="10576257" cy="22462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28571" y="8467514"/>
            <a:ext cx="3451064" cy="1624030"/>
            <a:chOff x="8828571" y="8467514"/>
            <a:chExt cx="3451064" cy="16240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8571" y="8467514"/>
              <a:ext cx="3451064" cy="16240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9599" y="2202579"/>
            <a:ext cx="10352190" cy="2217069"/>
            <a:chOff x="769599" y="2202579"/>
            <a:chExt cx="10352190" cy="22170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599" y="2202579"/>
              <a:ext cx="10352190" cy="2217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7529" y="4600000"/>
            <a:ext cx="10352190" cy="3489617"/>
            <a:chOff x="757529" y="4600000"/>
            <a:chExt cx="10352190" cy="34896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529" y="4600000"/>
              <a:ext cx="10352190" cy="34896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832" y="8218997"/>
            <a:ext cx="11954551" cy="1872548"/>
            <a:chOff x="731832" y="8218997"/>
            <a:chExt cx="11954551" cy="18725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832" y="8218997"/>
              <a:ext cx="11954551" cy="1872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67677" y="3229623"/>
            <a:ext cx="6446608" cy="4303917"/>
            <a:chOff x="11467677" y="3229623"/>
            <a:chExt cx="6446608" cy="43039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7677" y="3229623"/>
              <a:ext cx="6446608" cy="43039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1487" y="3459186"/>
            <a:ext cx="6171429" cy="3844791"/>
            <a:chOff x="11591487" y="3459186"/>
            <a:chExt cx="6171429" cy="3844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1487" y="3459186"/>
              <a:ext cx="6171429" cy="3844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2165" y="5362983"/>
            <a:ext cx="3672789" cy="664600"/>
            <a:chOff x="842165" y="5362983"/>
            <a:chExt cx="3672789" cy="6646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165" y="5362983"/>
              <a:ext cx="3672789" cy="6646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3593" y="6140227"/>
            <a:ext cx="574667" cy="638519"/>
            <a:chOff x="1013593" y="6140227"/>
            <a:chExt cx="574667" cy="6385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593" y="6140227"/>
              <a:ext cx="574667" cy="6385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3593" y="6883507"/>
            <a:ext cx="887140" cy="694284"/>
            <a:chOff x="1013593" y="6883507"/>
            <a:chExt cx="887140" cy="6942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593" y="6883507"/>
              <a:ext cx="887140" cy="69428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5022" y="4512810"/>
            <a:ext cx="1748648" cy="119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60996" y="6082031"/>
            <a:ext cx="4929352" cy="10273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93233" y="6749776"/>
            <a:ext cx="9077248" cy="16368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7403" y="8079515"/>
            <a:ext cx="1674667" cy="11758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7403" y="8990987"/>
            <a:ext cx="8492724" cy="1027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031" y="426996"/>
            <a:ext cx="1085297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561499"/>
            <a:ext cx="16393326" cy="6181816"/>
            <a:chOff x="925974" y="2561499"/>
            <a:chExt cx="16393326" cy="61818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561499"/>
              <a:ext cx="16393326" cy="61818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0760" y="3006178"/>
            <a:ext cx="15531874" cy="5268925"/>
            <a:chOff x="1320760" y="3006178"/>
            <a:chExt cx="15531874" cy="52689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0760" y="3006178"/>
              <a:ext cx="15531874" cy="5268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031" y="426996"/>
            <a:ext cx="10852971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266261"/>
            <a:ext cx="7526856" cy="3728360"/>
            <a:chOff x="925974" y="2266261"/>
            <a:chExt cx="7526856" cy="37283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266261"/>
              <a:ext cx="7526856" cy="3728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908" y="2433777"/>
            <a:ext cx="4247131" cy="3431464"/>
            <a:chOff x="999908" y="2433777"/>
            <a:chExt cx="4247131" cy="34314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908" y="2433777"/>
              <a:ext cx="4247131" cy="34314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3293" y="2495392"/>
            <a:ext cx="2580858" cy="3369849"/>
            <a:chOff x="5333293" y="2495392"/>
            <a:chExt cx="2580858" cy="33698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3293" y="2495392"/>
              <a:ext cx="2580858" cy="3369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0860" y="3558141"/>
            <a:ext cx="1025772" cy="582825"/>
            <a:chOff x="8650860" y="3558141"/>
            <a:chExt cx="1025772" cy="582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0860" y="3558141"/>
              <a:ext cx="1025772" cy="5828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4493" y="2458741"/>
            <a:ext cx="6931671" cy="3259689"/>
            <a:chOff x="10074493" y="2458741"/>
            <a:chExt cx="6931671" cy="32596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4493" y="2458741"/>
              <a:ext cx="6931671" cy="32596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19489" y="2266261"/>
            <a:ext cx="7526856" cy="3728360"/>
            <a:chOff x="9819489" y="2266261"/>
            <a:chExt cx="7526856" cy="37283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9489" y="2266261"/>
              <a:ext cx="7526856" cy="3728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8831" y="6337229"/>
            <a:ext cx="16480640" cy="3728360"/>
            <a:chOff x="908831" y="6337229"/>
            <a:chExt cx="16480640" cy="37283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831" y="6337229"/>
              <a:ext cx="16480640" cy="37283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8045" y="6527705"/>
            <a:ext cx="3193738" cy="3254456"/>
            <a:chOff x="1248045" y="6527705"/>
            <a:chExt cx="3193738" cy="32544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45" y="6527705"/>
              <a:ext cx="3193738" cy="3254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67116" y="6621699"/>
            <a:ext cx="6171429" cy="3074243"/>
            <a:chOff x="5367116" y="6621699"/>
            <a:chExt cx="6171429" cy="30742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7116" y="6621699"/>
              <a:ext cx="6171429" cy="30742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37950" y="6446722"/>
            <a:ext cx="4492024" cy="3561723"/>
            <a:chOff x="12237950" y="6446722"/>
            <a:chExt cx="4492024" cy="3561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37950" y="6446722"/>
              <a:ext cx="4492024" cy="35617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61817" y="6042240"/>
            <a:ext cx="1025772" cy="582825"/>
            <a:chOff x="5861817" y="6042240"/>
            <a:chExt cx="1025772" cy="5828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861817" y="6042240"/>
              <a:ext cx="1025772" cy="582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08" y="426996"/>
            <a:ext cx="10956610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8882" y="2115274"/>
            <a:ext cx="10670145" cy="7866667"/>
            <a:chOff x="3808882" y="2115274"/>
            <a:chExt cx="10670145" cy="78666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808882" y="2115274"/>
              <a:ext cx="7298783" cy="7865679"/>
              <a:chOff x="3808882" y="2115274"/>
              <a:chExt cx="7298783" cy="78656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8882" y="2115274"/>
                <a:ext cx="7298783" cy="78656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545694" y="6565633"/>
              <a:ext cx="2931138" cy="3042588"/>
              <a:chOff x="11545694" y="6565633"/>
              <a:chExt cx="2931138" cy="30425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45694" y="6565633"/>
                <a:ext cx="2931138" cy="30425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79978"/>
            <a:chOff x="0" y="0"/>
            <a:chExt cx="18285714" cy="179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79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984" y="426996"/>
            <a:ext cx="10745686" cy="2382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5974" y="2561499"/>
            <a:ext cx="16393326" cy="6958716"/>
            <a:chOff x="925974" y="2561499"/>
            <a:chExt cx="16393326" cy="69587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974" y="2561499"/>
              <a:ext cx="16393326" cy="6958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647214"/>
            <a:ext cx="6171429" cy="2769042"/>
            <a:chOff x="6057143" y="2647214"/>
            <a:chExt cx="6171429" cy="2769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647214"/>
              <a:ext cx="6171429" cy="2769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540" y="5851476"/>
            <a:ext cx="6171429" cy="3004705"/>
            <a:chOff x="1485540" y="5851476"/>
            <a:chExt cx="6171429" cy="3004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540" y="5851476"/>
              <a:ext cx="6171429" cy="3004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2291" y="5937190"/>
            <a:ext cx="6171429" cy="2955332"/>
            <a:chOff x="10652291" y="5937190"/>
            <a:chExt cx="6171429" cy="29553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2291" y="5937190"/>
              <a:ext cx="6171429" cy="2955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6856" y="6601754"/>
            <a:ext cx="1532003" cy="1504149"/>
            <a:chOff x="8376856" y="6601754"/>
            <a:chExt cx="1532003" cy="15041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6856" y="6601754"/>
              <a:ext cx="1532003" cy="150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2024-04-28T15:20:15Z</dcterms:created>
  <dcterms:modified xsi:type="dcterms:W3CDTF">2024-04-28T15:20:15Z</dcterms:modified>
</cp:coreProperties>
</file>